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521415D9-36F7-43E2-AB2F-B90AF26B5E84}">
      <p14:sectionLst xmlns:p14="http://schemas.microsoft.com/office/powerpoint/2010/main">
        <p14:section name="Default Section" id="{6E484BC7-A130-491A-B895-CDB3393D9566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6" y="43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D262A158-98F5-D51C-3B79-AE53BEF7BD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50" y="-63500"/>
            <a:ext cx="7651273" cy="10820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210DDF5-54FD-8E2A-D5C7-117651DFF5B4}"/>
              </a:ext>
            </a:extLst>
          </p:cNvPr>
          <p:cNvSpPr txBox="1"/>
          <p:nvPr/>
        </p:nvSpPr>
        <p:spPr>
          <a:xfrm>
            <a:off x="120650" y="947440"/>
            <a:ext cx="73152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>
                <a:latin typeface="Roboto" panose="02000000000000000000" pitchFamily="2" charset="0"/>
                <a:ea typeface="Roboto" panose="02000000000000000000" pitchFamily="2" charset="0"/>
              </a:rPr>
              <a:t>[JUDUL PENELITIAN]</a:t>
            </a:r>
          </a:p>
          <a:p>
            <a:pPr algn="ctr"/>
            <a:r>
              <a:rPr lang="en-US" sz="1300" b="1" dirty="0">
                <a:latin typeface="Roboto" panose="02000000000000000000" pitchFamily="2" charset="0"/>
                <a:ea typeface="Roboto" panose="02000000000000000000" pitchFamily="2" charset="0"/>
              </a:rPr>
              <a:t>*[Size 13, Font Roboto, Rata Tengah, Bold]</a:t>
            </a:r>
          </a:p>
          <a:p>
            <a:pPr algn="ctr"/>
            <a:r>
              <a:rPr lang="en-US" sz="1300" b="1" dirty="0">
                <a:latin typeface="Roboto" panose="02000000000000000000" pitchFamily="2" charset="0"/>
                <a:ea typeface="Roboto" panose="02000000000000000000" pitchFamily="2" charset="0"/>
              </a:rPr>
              <a:t>*Maximal 3 Baris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260F510-1A84-EE02-353D-0AFF8DA0B086}"/>
              </a:ext>
            </a:extLst>
          </p:cNvPr>
          <p:cNvSpPr txBox="1"/>
          <p:nvPr/>
        </p:nvSpPr>
        <p:spPr>
          <a:xfrm>
            <a:off x="177800" y="16129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200" b="1" dirty="0" smtClean="0">
                <a:latin typeface="Roboto" panose="02000000000000000000" pitchFamily="2" charset="0"/>
                <a:ea typeface="Roboto" panose="02000000000000000000" pitchFamily="2" charset="0"/>
              </a:rPr>
              <a:t>Tugas Akhir</a:t>
            </a:r>
            <a:r>
              <a:rPr lang="en-US" sz="1200" b="1" dirty="0" smtClean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</a:rPr>
              <a:t>Program </a:t>
            </a: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</a:rPr>
              <a:t>Studi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1200" b="1" dirty="0" err="1">
                <a:latin typeface="Roboto" panose="02000000000000000000" pitchFamily="2" charset="0"/>
                <a:ea typeface="Roboto" panose="02000000000000000000" pitchFamily="2" charset="0"/>
              </a:rPr>
              <a:t>Bisnis</a:t>
            </a:r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</a:rPr>
              <a:t> Digital</a:t>
            </a:r>
          </a:p>
          <a:p>
            <a:pPr algn="ctr"/>
            <a:r>
              <a:rPr lang="en-US" sz="1200" b="1" dirty="0">
                <a:latin typeface="Roboto" panose="02000000000000000000" pitchFamily="2" charset="0"/>
                <a:ea typeface="Roboto" panose="02000000000000000000" pitchFamily="2" charset="0"/>
              </a:rPr>
              <a:t>2024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8CD07BEF-83FB-279B-1943-48833014AF31}"/>
              </a:ext>
            </a:extLst>
          </p:cNvPr>
          <p:cNvSpPr/>
          <p:nvPr/>
        </p:nvSpPr>
        <p:spPr>
          <a:xfrm>
            <a:off x="3279776" y="2415244"/>
            <a:ext cx="837594" cy="837594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Foto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BA7F08A0-1BE7-B681-42AB-373CBC71F215}"/>
              </a:ext>
            </a:extLst>
          </p:cNvPr>
          <p:cNvSpPr/>
          <p:nvPr/>
        </p:nvSpPr>
        <p:spPr>
          <a:xfrm>
            <a:off x="1449652" y="2415243"/>
            <a:ext cx="837594" cy="837594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Foto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4E34EC8E-8AA7-B921-55B3-8EBF07B644E0}"/>
              </a:ext>
            </a:extLst>
          </p:cNvPr>
          <p:cNvSpPr/>
          <p:nvPr/>
        </p:nvSpPr>
        <p:spPr>
          <a:xfrm>
            <a:off x="5185589" y="2415243"/>
            <a:ext cx="837594" cy="837594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Foto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045DEFF-7C1A-5A10-1ECC-38B5A7C43D7D}"/>
              </a:ext>
            </a:extLst>
          </p:cNvPr>
          <p:cNvSpPr txBox="1"/>
          <p:nvPr/>
        </p:nvSpPr>
        <p:spPr>
          <a:xfrm>
            <a:off x="882650" y="3233371"/>
            <a:ext cx="1971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[Nama </a:t>
            </a:r>
            <a:r>
              <a:rPr lang="en-US" sz="700" b="1" dirty="0" err="1"/>
              <a:t>Dosen</a:t>
            </a:r>
            <a:r>
              <a:rPr lang="en-US" sz="700" b="1" dirty="0"/>
              <a:t> </a:t>
            </a:r>
            <a:r>
              <a:rPr lang="en-US" sz="700" b="1" dirty="0" err="1"/>
              <a:t>Pembimbing</a:t>
            </a:r>
            <a:r>
              <a:rPr lang="en-US" sz="700" b="1" dirty="0"/>
              <a:t> </a:t>
            </a:r>
            <a:r>
              <a:rPr lang="en-US" sz="700" b="1" dirty="0" err="1"/>
              <a:t>Utama+Gelar</a:t>
            </a:r>
            <a:r>
              <a:rPr lang="en-US" sz="700" b="1" dirty="0"/>
              <a:t>]</a:t>
            </a:r>
          </a:p>
          <a:p>
            <a:pPr algn="ctr"/>
            <a:r>
              <a:rPr lang="en-US" sz="700" dirty="0"/>
              <a:t>[</a:t>
            </a:r>
            <a:r>
              <a:rPr lang="en-US" sz="700" dirty="0" smtClean="0"/>
              <a:t>NIDN/N</a:t>
            </a:r>
            <a:r>
              <a:rPr lang="id-ID" sz="700" dirty="0" smtClean="0"/>
              <a:t>UPTK</a:t>
            </a:r>
            <a:r>
              <a:rPr lang="en-US" sz="700" dirty="0" smtClean="0"/>
              <a:t>]</a:t>
            </a:r>
            <a:endParaRPr lang="en-US" sz="7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22A65C1-CFE7-EB9F-3241-CC858433C599}"/>
              </a:ext>
            </a:extLst>
          </p:cNvPr>
          <p:cNvSpPr txBox="1"/>
          <p:nvPr/>
        </p:nvSpPr>
        <p:spPr>
          <a:xfrm>
            <a:off x="2831571" y="3233370"/>
            <a:ext cx="1734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[Nama </a:t>
            </a:r>
            <a:r>
              <a:rPr lang="en-US" sz="700" b="1" dirty="0" err="1"/>
              <a:t>Lengkap</a:t>
            </a:r>
            <a:r>
              <a:rPr lang="en-US" sz="700" b="1" dirty="0"/>
              <a:t> </a:t>
            </a:r>
            <a:r>
              <a:rPr lang="en-US" sz="700" b="1" dirty="0" err="1"/>
              <a:t>Mahasiswa</a:t>
            </a:r>
            <a:r>
              <a:rPr lang="en-US" sz="700" b="1" dirty="0"/>
              <a:t>]</a:t>
            </a:r>
          </a:p>
          <a:p>
            <a:pPr algn="ctr"/>
            <a:r>
              <a:rPr lang="en-US" sz="700" dirty="0"/>
              <a:t>[NIM]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0E65AB2-4645-3E45-86BB-80BA72780A0A}"/>
              </a:ext>
            </a:extLst>
          </p:cNvPr>
          <p:cNvSpPr txBox="1"/>
          <p:nvPr/>
        </p:nvSpPr>
        <p:spPr>
          <a:xfrm>
            <a:off x="4458722" y="3232119"/>
            <a:ext cx="22913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/>
              <a:t>[Nama </a:t>
            </a:r>
            <a:r>
              <a:rPr lang="en-US" sz="700" b="1" dirty="0" err="1"/>
              <a:t>Dosen</a:t>
            </a:r>
            <a:r>
              <a:rPr lang="en-US" sz="700" b="1" dirty="0"/>
              <a:t> </a:t>
            </a:r>
            <a:r>
              <a:rPr lang="en-US" sz="700" b="1" dirty="0" err="1"/>
              <a:t>Pembimbing</a:t>
            </a:r>
            <a:r>
              <a:rPr lang="en-US" sz="700" b="1" dirty="0"/>
              <a:t> </a:t>
            </a:r>
            <a:r>
              <a:rPr lang="en-US" sz="700" b="1" dirty="0" err="1"/>
              <a:t>Pendamping+Gelar</a:t>
            </a:r>
            <a:r>
              <a:rPr lang="en-US" sz="700" b="1" dirty="0"/>
              <a:t>]</a:t>
            </a:r>
          </a:p>
          <a:p>
            <a:pPr algn="ctr"/>
            <a:r>
              <a:rPr lang="en-US" sz="700" dirty="0"/>
              <a:t>[</a:t>
            </a:r>
            <a:r>
              <a:rPr lang="en-US" sz="700" dirty="0" smtClean="0"/>
              <a:t>NIDN/N</a:t>
            </a:r>
            <a:r>
              <a:rPr lang="id-ID" sz="700" dirty="0" smtClean="0"/>
              <a:t>UPTK</a:t>
            </a:r>
            <a:r>
              <a:rPr lang="en-US" sz="700" dirty="0" smtClean="0"/>
              <a:t>]</a:t>
            </a:r>
            <a:endParaRPr lang="en-US" sz="7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C8BE05C-D537-2B6D-088E-941FB5F21DAA}"/>
              </a:ext>
            </a:extLst>
          </p:cNvPr>
          <p:cNvSpPr txBox="1"/>
          <p:nvPr/>
        </p:nvSpPr>
        <p:spPr>
          <a:xfrm>
            <a:off x="226060" y="3915091"/>
            <a:ext cx="708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b="1" dirty="0"/>
              <a:t>Isi Abstract </a:t>
            </a:r>
            <a:r>
              <a:rPr lang="en-US" sz="800" b="1" dirty="0" err="1"/>
              <a:t>Sesuai</a:t>
            </a:r>
            <a:r>
              <a:rPr lang="en-US" sz="800" b="1" dirty="0"/>
              <a:t> </a:t>
            </a:r>
            <a:r>
              <a:rPr lang="en-US" sz="800" b="1" dirty="0" err="1"/>
              <a:t>dengan</a:t>
            </a:r>
            <a:r>
              <a:rPr lang="en-US" sz="800" b="1" dirty="0"/>
              <a:t> Panduan!</a:t>
            </a:r>
          </a:p>
          <a:p>
            <a:pPr algn="just"/>
            <a:r>
              <a:rPr lang="en-US" sz="800" b="1" dirty="0"/>
              <a:t>*[Font Roboto, Size 8, </a:t>
            </a:r>
            <a:r>
              <a:rPr lang="en-US" sz="800" b="1" dirty="0" err="1"/>
              <a:t>Paragraf</a:t>
            </a:r>
            <a:r>
              <a:rPr lang="en-US" sz="800" b="1" dirty="0"/>
              <a:t> Rata Kanan Kiri, Style Bold]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63ECEFD-B42E-552E-D89A-E4ABA9264AC7}"/>
              </a:ext>
            </a:extLst>
          </p:cNvPr>
          <p:cNvSpPr txBox="1"/>
          <p:nvPr/>
        </p:nvSpPr>
        <p:spPr>
          <a:xfrm>
            <a:off x="226060" y="5651500"/>
            <a:ext cx="7086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b="1" dirty="0" err="1"/>
              <a:t>Jelaskan</a:t>
            </a:r>
            <a:r>
              <a:rPr lang="en-US" sz="800" b="1" dirty="0"/>
              <a:t> </a:t>
            </a:r>
            <a:r>
              <a:rPr lang="en-US" sz="800" b="1" dirty="0" err="1"/>
              <a:t>Secara</a:t>
            </a:r>
            <a:r>
              <a:rPr lang="en-US" sz="800" b="1" dirty="0"/>
              <a:t> </a:t>
            </a:r>
            <a:r>
              <a:rPr lang="en-US" sz="800" b="1" dirty="0" err="1"/>
              <a:t>Singkat</a:t>
            </a:r>
            <a:r>
              <a:rPr lang="en-US" sz="800" b="1" dirty="0"/>
              <a:t> dan </a:t>
            </a:r>
            <a:r>
              <a:rPr lang="en-US" sz="800" b="1" dirty="0" err="1"/>
              <a:t>Jelas</a:t>
            </a:r>
            <a:r>
              <a:rPr lang="en-US" sz="800" b="1" dirty="0"/>
              <a:t>, Masukkan Diagram </a:t>
            </a:r>
            <a:r>
              <a:rPr lang="en-US" sz="800" b="1" dirty="0" err="1"/>
              <a:t>Penelitian</a:t>
            </a:r>
            <a:r>
              <a:rPr lang="en-US" sz="800" b="1" dirty="0"/>
              <a:t> dan </a:t>
            </a:r>
            <a:r>
              <a:rPr lang="en-US" sz="800" b="1" dirty="0" err="1"/>
              <a:t>Tahapan</a:t>
            </a:r>
            <a:r>
              <a:rPr lang="en-US" sz="800" b="1" dirty="0"/>
              <a:t> </a:t>
            </a:r>
            <a:r>
              <a:rPr lang="en-US" sz="800" b="1" dirty="0" err="1"/>
              <a:t>Penelitian</a:t>
            </a:r>
            <a:r>
              <a:rPr lang="en-US" sz="800" b="1" dirty="0"/>
              <a:t> yang </a:t>
            </a:r>
            <a:r>
              <a:rPr lang="en-US" sz="800" b="1" dirty="0" err="1"/>
              <a:t>dilakukan</a:t>
            </a:r>
            <a:r>
              <a:rPr lang="en-US" sz="800" b="1" dirty="0"/>
              <a:t> (Gambar/</a:t>
            </a:r>
            <a:r>
              <a:rPr lang="en-US" sz="800" b="1" dirty="0" err="1"/>
              <a:t>Tabel</a:t>
            </a:r>
            <a:r>
              <a:rPr lang="en-US" sz="800" b="1" dirty="0"/>
              <a:t>/Text) </a:t>
            </a:r>
          </a:p>
          <a:p>
            <a:pPr algn="just"/>
            <a:r>
              <a:rPr lang="en-US" sz="800" b="1" dirty="0"/>
              <a:t>*[Font Roboto, Size 8, </a:t>
            </a:r>
            <a:r>
              <a:rPr lang="en-US" sz="800" b="1" dirty="0" err="1"/>
              <a:t>Paragraf</a:t>
            </a:r>
            <a:r>
              <a:rPr lang="en-US" sz="800" b="1" dirty="0"/>
              <a:t> Rata Kanan Kiri, Style Bold]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04096D8-ED41-FE77-5F8A-7A505F89BA1D}"/>
              </a:ext>
            </a:extLst>
          </p:cNvPr>
          <p:cNvSpPr txBox="1"/>
          <p:nvPr/>
        </p:nvSpPr>
        <p:spPr>
          <a:xfrm>
            <a:off x="226060" y="7680659"/>
            <a:ext cx="7086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Input Gambar/Text/</a:t>
            </a:r>
            <a:r>
              <a:rPr lang="en-US" sz="800" b="1" dirty="0" err="1"/>
              <a:t>Tabel</a:t>
            </a:r>
            <a:r>
              <a:rPr lang="en-US" sz="800" b="1" dirty="0"/>
              <a:t>/Flowchart </a:t>
            </a:r>
            <a:r>
              <a:rPr lang="en-US" sz="800" b="1" dirty="0" err="1"/>
              <a:t>dari</a:t>
            </a:r>
            <a:r>
              <a:rPr lang="en-US" sz="800" b="1" dirty="0"/>
              <a:t> </a:t>
            </a:r>
            <a:r>
              <a:rPr lang="en-US" sz="800" b="1" dirty="0" err="1"/>
              <a:t>hasil</a:t>
            </a:r>
            <a:r>
              <a:rPr lang="en-US" sz="800" b="1" dirty="0"/>
              <a:t> </a:t>
            </a:r>
            <a:r>
              <a:rPr lang="en-US" sz="800" b="1" dirty="0" err="1"/>
              <a:t>penelitian</a:t>
            </a:r>
            <a:r>
              <a:rPr lang="en-US" sz="800" b="1" dirty="0"/>
              <a:t> yang </a:t>
            </a:r>
            <a:r>
              <a:rPr lang="en-US" sz="800" b="1" dirty="0" err="1"/>
              <a:t>telah</a:t>
            </a:r>
            <a:r>
              <a:rPr lang="en-US" sz="800" b="1" dirty="0"/>
              <a:t> </a:t>
            </a:r>
            <a:r>
              <a:rPr lang="en-US" sz="800" b="1" dirty="0" err="1"/>
              <a:t>dilakukan</a:t>
            </a:r>
            <a:endParaRPr lang="en-US" sz="800" b="1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F11C475B-6C25-B0D2-B876-1D1B577B1E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771" y="9678088"/>
            <a:ext cx="3315177" cy="16575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119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Prodi MI</cp:lastModifiedBy>
  <cp:revision>8</cp:revision>
  <dcterms:created xsi:type="dcterms:W3CDTF">2024-07-10T12:04:45Z</dcterms:created>
  <dcterms:modified xsi:type="dcterms:W3CDTF">2025-04-16T09:07:35Z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2024-07-10T00:00:00Z</vt:filetime>
  </property>
  <property fmtid="{D5CDD505-2E9C-101B-9397-08002B2CF9AE}" pid="3" name="Producer">
    <vt:lpwstr>3-Heights(TM) PDF Security Shell 4.8.25.2 (http://www.pdf-tools.com)</vt:lpwstr>
  </property>
</Properties>
</file>